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5F2E4-AEF8-468F-A1BF-FA0EB72267C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EEF5-7839-4121-84FA-FA49977A6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проекту</a:t>
            </a:r>
            <a:br>
              <a:rPr lang="ru-RU" dirty="0" smtClean="0"/>
            </a:br>
            <a:r>
              <a:rPr lang="ru-RU" dirty="0" smtClean="0"/>
              <a:t>«Это </a:t>
            </a:r>
            <a:r>
              <a:rPr lang="ru-RU" dirty="0"/>
              <a:t>наша ПОБЕДА!»</a:t>
            </a:r>
            <a:br>
              <a:rPr lang="ru-RU" dirty="0"/>
            </a:br>
            <a:r>
              <a:rPr lang="ru-RU" dirty="0" smtClean="0"/>
              <a:t>тема «Родина-мать </a:t>
            </a:r>
            <a:r>
              <a:rPr lang="ru-RU" dirty="0"/>
              <a:t>зовет!»</a:t>
            </a:r>
            <a:br>
              <a:rPr lang="ru-RU" dirty="0"/>
            </a:br>
            <a:r>
              <a:rPr lang="ru-RU" dirty="0"/>
              <a:t>(о начале ВОВ)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cuments\Downloads\og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99710"/>
            <a:ext cx="6357982" cy="50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592933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 воспитатель </a:t>
            </a:r>
            <a:r>
              <a:rPr lang="ru-RU" sz="1400" dirty="0" err="1" smtClean="0"/>
              <a:t>Черемина</a:t>
            </a:r>
            <a:r>
              <a:rPr lang="ru-RU" sz="1400" dirty="0" smtClean="0"/>
              <a:t> М.Б.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ed-kopilka.ru/upload/blogs/7743_2484b642b4dbc6635f18141b594ff4a1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719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ped-kopilka.ru/upload/blogs/7743_c188d968e4bc1bcde4af211ea6ff8e9c.jp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142984"/>
            <a:ext cx="50720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ed-kopilka.ru/upload/blogs/7743_cb6a67b102813cf395821733b5a5ed51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5962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ocuments\Downloads\1467648003_img_0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083" y="142852"/>
            <a:ext cx="5036389" cy="335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елиск братьям Газдановым и вечный ого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214290"/>
            <a:ext cx="621510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ed-kopilka.ru/upload/blogs/1_4074787b38696667b3d0b8f05439a353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ed-kopilka.ru/upload/blogs/7743_e7c2424d5918f25c2f1f19325d383d25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/7743_babc68bb83387d9da086670acbd7d724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ed-kopilka.ru/upload/blogs/7743_23337e8c5d0df2d7b34770ec92548ad8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/7743_18318656855105c89fe290b272dcb3fe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ed-kopilka.ru/upload/blogs/7743_a3f4f885e67bcd4d21d35980abe40d4c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cuments\Downloads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cuments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0712"/>
            <a:ext cx="8858312" cy="6643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ed-kopilka.ru/upload/blogs/7743_289a05d37ed886e0fec8b4c2df070f7e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52864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ped-kopilka.ru/upload/blogs/7743_352c07b3a06afdc70394f4bc03364e6c.jpg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5214934" cy="37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ed-kopilka.ru/upload/blogs/7743_457fb196ab33dad10f54d8f28614545f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к проекту «Это наша ПОБЕДА!» тема «Родина-мать зовет!» (о начале ВОВ)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«Это наша ПОБЕДА!» тема «Родина-мать зовет!» (о начале ВОВ)</dc:title>
  <dc:creator>user</dc:creator>
  <cp:lastModifiedBy>user</cp:lastModifiedBy>
  <cp:revision>5</cp:revision>
  <dcterms:created xsi:type="dcterms:W3CDTF">2020-03-14T14:30:15Z</dcterms:created>
  <dcterms:modified xsi:type="dcterms:W3CDTF">2020-03-22T17:32:56Z</dcterms:modified>
</cp:coreProperties>
</file>